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102475" cy="9388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NVYMP9xRU7HjjSKvQrfSl8lXS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35779B2-A7E7-416C-9BA9-5AF485CEB612}">
  <a:tblStyle styleId="{035779B2-A7E7-416C-9BA9-5AF485CEB6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523" cy="471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44" tIns="46559" rIns="93144" bIns="46559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3330" y="0"/>
            <a:ext cx="3077523" cy="471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44" tIns="46559" rIns="93144" bIns="46559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35013" y="1173163"/>
            <a:ext cx="5632450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10573" y="4518345"/>
            <a:ext cx="5681331" cy="369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44" tIns="46559" rIns="93144" bIns="46559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917276"/>
            <a:ext cx="3077523" cy="471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44" tIns="46559" rIns="93144" bIns="46559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3330" y="8917276"/>
            <a:ext cx="3077523" cy="471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44" tIns="46559" rIns="93144" bIns="46559" anchor="b" anchorCtr="0">
            <a:noAutofit/>
          </a:bodyPr>
          <a:lstStyle/>
          <a:p>
            <a:pPr algn="r"/>
            <a:fld id="{00000000-1234-1234-1234-123412341234}" type="slidenum">
              <a:rPr lang="es-MX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‹Nº›</a:t>
            </a:fld>
            <a:endParaRPr lang="es-MX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74079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:notes"/>
          <p:cNvSpPr txBox="1">
            <a:spLocks noGrp="1"/>
          </p:cNvSpPr>
          <p:nvPr>
            <p:ph type="body" idx="1"/>
          </p:nvPr>
        </p:nvSpPr>
        <p:spPr>
          <a:xfrm>
            <a:off x="710573" y="4518345"/>
            <a:ext cx="5681331" cy="3696975"/>
          </a:xfrm>
          <a:prstGeom prst="rect">
            <a:avLst/>
          </a:prstGeom>
        </p:spPr>
        <p:txBody>
          <a:bodyPr spcFirstLastPara="1" wrap="square" lIns="93144" tIns="46559" rIns="93144" bIns="46559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Google Shape;15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5106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"/>
          <p:cNvSpPr/>
          <p:nvPr/>
        </p:nvSpPr>
        <p:spPr>
          <a:xfrm>
            <a:off x="3223034" y="0"/>
            <a:ext cx="4055952" cy="575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Pestaña de expediente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54" name="Google Shape;154;p2"/>
          <p:cNvGraphicFramePr/>
          <p:nvPr>
            <p:extLst>
              <p:ext uri="{D42A27DB-BD31-4B8C-83A1-F6EECF244321}">
                <p14:modId xmlns:p14="http://schemas.microsoft.com/office/powerpoint/2010/main" val="2419937204"/>
              </p:ext>
            </p:extLst>
          </p:nvPr>
        </p:nvGraphicFramePr>
        <p:xfrm>
          <a:off x="101437" y="714794"/>
          <a:ext cx="5662575" cy="6019800"/>
        </p:xfrm>
        <a:graphic>
          <a:graphicData uri="http://schemas.openxmlformats.org/drawingml/2006/table">
            <a:tbl>
              <a:tblPr>
                <a:noFill/>
                <a:tableStyleId>{035779B2-A7E7-416C-9BA9-5AF485CEB612}</a:tableStyleId>
              </a:tblPr>
              <a:tblGrid>
                <a:gridCol w="11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8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dirty="0"/>
                        <a:t>NOMBRE</a:t>
                      </a:r>
                      <a:endParaRPr sz="900" b="1" dirty="0"/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sz="900" b="1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lang="es-MX"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b="1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9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CLAVE</a:t>
                      </a:r>
                      <a:endParaRPr dirty="0"/>
                    </a:p>
                  </a:txBody>
                  <a:tcPr marL="9525" marR="9525" marT="95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MX" sz="1400" b="1" dirty="0"/>
                        <a:t>NOMBRE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10" name="Imagen 9" descr="Gobierno Municipal de Cortazar ">
            <a:extLst>
              <a:ext uri="{FF2B5EF4-FFF2-40B4-BE49-F238E27FC236}">
                <a16:creationId xmlns:a16="http://schemas.microsoft.com/office/drawing/2014/main" id="{0E839C3E-9178-2770-B380-E2822B7F77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5897748"/>
            <a:ext cx="659070" cy="363323"/>
          </a:xfrm>
          <a:prstGeom prst="rect">
            <a:avLst/>
          </a:prstGeom>
          <a:noFill/>
        </p:spPr>
      </p:pic>
      <p:pic>
        <p:nvPicPr>
          <p:cNvPr id="11" name="Imagen 10" descr="Gobierno Municipal de Cortazar ">
            <a:extLst>
              <a:ext uri="{FF2B5EF4-FFF2-40B4-BE49-F238E27FC236}">
                <a16:creationId xmlns:a16="http://schemas.microsoft.com/office/drawing/2014/main" id="{4DCBF22A-28A1-B997-E920-42B7F26D80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6330736"/>
            <a:ext cx="659070" cy="363323"/>
          </a:xfrm>
          <a:prstGeom prst="rect">
            <a:avLst/>
          </a:prstGeom>
          <a:noFill/>
        </p:spPr>
      </p:pic>
      <p:pic>
        <p:nvPicPr>
          <p:cNvPr id="12" name="Imagen 11" descr="Gobierno Municipal de Cortazar ">
            <a:extLst>
              <a:ext uri="{FF2B5EF4-FFF2-40B4-BE49-F238E27FC236}">
                <a16:creationId xmlns:a16="http://schemas.microsoft.com/office/drawing/2014/main" id="{62B523E4-4E50-7202-AD48-DDC6DE65B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756134"/>
            <a:ext cx="659070" cy="363323"/>
          </a:xfrm>
          <a:prstGeom prst="rect">
            <a:avLst/>
          </a:prstGeom>
          <a:noFill/>
        </p:spPr>
      </p:pic>
      <p:pic>
        <p:nvPicPr>
          <p:cNvPr id="13" name="Imagen 12" descr="Gobierno Municipal de Cortazar ">
            <a:extLst>
              <a:ext uri="{FF2B5EF4-FFF2-40B4-BE49-F238E27FC236}">
                <a16:creationId xmlns:a16="http://schemas.microsoft.com/office/drawing/2014/main" id="{2E6AFCCF-ACC9-081E-7741-605A2062B8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3351859"/>
            <a:ext cx="659070" cy="363323"/>
          </a:xfrm>
          <a:prstGeom prst="rect">
            <a:avLst/>
          </a:prstGeom>
          <a:noFill/>
        </p:spPr>
      </p:pic>
      <p:pic>
        <p:nvPicPr>
          <p:cNvPr id="14" name="Imagen 13" descr="Gobierno Municipal de Cortazar ">
            <a:extLst>
              <a:ext uri="{FF2B5EF4-FFF2-40B4-BE49-F238E27FC236}">
                <a16:creationId xmlns:a16="http://schemas.microsoft.com/office/drawing/2014/main" id="{FCFDD870-DF5F-3974-896D-D675103772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2913122"/>
            <a:ext cx="659070" cy="363323"/>
          </a:xfrm>
          <a:prstGeom prst="rect">
            <a:avLst/>
          </a:prstGeom>
          <a:noFill/>
        </p:spPr>
      </p:pic>
      <p:pic>
        <p:nvPicPr>
          <p:cNvPr id="15" name="Imagen 14" descr="Gobierno Municipal de Cortazar ">
            <a:extLst>
              <a:ext uri="{FF2B5EF4-FFF2-40B4-BE49-F238E27FC236}">
                <a16:creationId xmlns:a16="http://schemas.microsoft.com/office/drawing/2014/main" id="{DA6BD0F6-3586-597B-ED4F-F6B05DEA76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52" y="2480134"/>
            <a:ext cx="659070" cy="363323"/>
          </a:xfrm>
          <a:prstGeom prst="rect">
            <a:avLst/>
          </a:prstGeom>
          <a:noFill/>
        </p:spPr>
      </p:pic>
      <p:pic>
        <p:nvPicPr>
          <p:cNvPr id="16" name="Imagen 15" descr="Gobierno Municipal de Cortazar ">
            <a:extLst>
              <a:ext uri="{FF2B5EF4-FFF2-40B4-BE49-F238E27FC236}">
                <a16:creationId xmlns:a16="http://schemas.microsoft.com/office/drawing/2014/main" id="{7D7DD863-43D8-FB40-7B3F-BE0B1717D2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2045150"/>
            <a:ext cx="659070" cy="363323"/>
          </a:xfrm>
          <a:prstGeom prst="rect">
            <a:avLst/>
          </a:prstGeom>
          <a:noFill/>
        </p:spPr>
      </p:pic>
      <p:pic>
        <p:nvPicPr>
          <p:cNvPr id="17" name="Imagen 16" descr="Gobierno Municipal de Cortazar ">
            <a:extLst>
              <a:ext uri="{FF2B5EF4-FFF2-40B4-BE49-F238E27FC236}">
                <a16:creationId xmlns:a16="http://schemas.microsoft.com/office/drawing/2014/main" id="{5DB46247-8787-FC4C-8D09-4800349150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1608220"/>
            <a:ext cx="659070" cy="363323"/>
          </a:xfrm>
          <a:prstGeom prst="rect">
            <a:avLst/>
          </a:prstGeom>
          <a:noFill/>
        </p:spPr>
      </p:pic>
      <p:pic>
        <p:nvPicPr>
          <p:cNvPr id="18" name="Imagen 17" descr="Gobierno Municipal de Cortazar ">
            <a:extLst>
              <a:ext uri="{FF2B5EF4-FFF2-40B4-BE49-F238E27FC236}">
                <a16:creationId xmlns:a16="http://schemas.microsoft.com/office/drawing/2014/main" id="{0F443408-807F-8203-00F6-C197815C67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51" y="1189122"/>
            <a:ext cx="659070" cy="363323"/>
          </a:xfrm>
          <a:prstGeom prst="rect">
            <a:avLst/>
          </a:prstGeom>
          <a:noFill/>
        </p:spPr>
      </p:pic>
      <p:pic>
        <p:nvPicPr>
          <p:cNvPr id="19" name="Imagen 18" descr="Gobierno Municipal de Cortazar ">
            <a:extLst>
              <a:ext uri="{FF2B5EF4-FFF2-40B4-BE49-F238E27FC236}">
                <a16:creationId xmlns:a16="http://schemas.microsoft.com/office/drawing/2014/main" id="{BD3800AC-CCF8-5228-4897-2DE0372689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3757581"/>
            <a:ext cx="659070" cy="363323"/>
          </a:xfrm>
          <a:prstGeom prst="rect">
            <a:avLst/>
          </a:prstGeom>
          <a:noFill/>
        </p:spPr>
      </p:pic>
      <p:pic>
        <p:nvPicPr>
          <p:cNvPr id="20" name="Imagen 19" descr="Gobierno Municipal de Cortazar ">
            <a:extLst>
              <a:ext uri="{FF2B5EF4-FFF2-40B4-BE49-F238E27FC236}">
                <a16:creationId xmlns:a16="http://schemas.microsoft.com/office/drawing/2014/main" id="{D67329B9-80C2-DE96-ADF8-E24C9BE55A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161" y="4190569"/>
            <a:ext cx="659070" cy="363323"/>
          </a:xfrm>
          <a:prstGeom prst="rect">
            <a:avLst/>
          </a:prstGeom>
          <a:noFill/>
        </p:spPr>
      </p:pic>
      <p:pic>
        <p:nvPicPr>
          <p:cNvPr id="21" name="Imagen 20" descr="Gobierno Municipal de Cortazar ">
            <a:extLst>
              <a:ext uri="{FF2B5EF4-FFF2-40B4-BE49-F238E27FC236}">
                <a16:creationId xmlns:a16="http://schemas.microsoft.com/office/drawing/2014/main" id="{D9928462-5335-AFFD-F11B-92884232A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4624803"/>
            <a:ext cx="659070" cy="363323"/>
          </a:xfrm>
          <a:prstGeom prst="rect">
            <a:avLst/>
          </a:prstGeom>
          <a:noFill/>
        </p:spPr>
      </p:pic>
      <p:pic>
        <p:nvPicPr>
          <p:cNvPr id="22" name="Imagen 21" descr="Gobierno Municipal de Cortazar ">
            <a:extLst>
              <a:ext uri="{FF2B5EF4-FFF2-40B4-BE49-F238E27FC236}">
                <a16:creationId xmlns:a16="http://schemas.microsoft.com/office/drawing/2014/main" id="{FEEA5D36-3FE6-6815-8BD4-645162E313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5043226"/>
            <a:ext cx="659070" cy="363323"/>
          </a:xfrm>
          <a:prstGeom prst="rect">
            <a:avLst/>
          </a:prstGeom>
          <a:noFill/>
        </p:spPr>
      </p:pic>
      <p:pic>
        <p:nvPicPr>
          <p:cNvPr id="23" name="Imagen 22" descr="Gobierno Municipal de Cortazar ">
            <a:extLst>
              <a:ext uri="{FF2B5EF4-FFF2-40B4-BE49-F238E27FC236}">
                <a16:creationId xmlns:a16="http://schemas.microsoft.com/office/drawing/2014/main" id="{2B557B4F-C6E3-B3B7-A183-C19784DCEF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827" y="5473476"/>
            <a:ext cx="659070" cy="3633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</Words>
  <Application>Microsoft Office PowerPoint</Application>
  <PresentationFormat>Panorámica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YADIRA AMANDA VENEGAS MARTINEZ</dc:creator>
  <cp:lastModifiedBy>Archivo Municipal</cp:lastModifiedBy>
  <cp:revision>2</cp:revision>
  <cp:lastPrinted>2025-07-23T20:00:28Z</cp:lastPrinted>
  <dcterms:created xsi:type="dcterms:W3CDTF">2022-08-10T18:54:30Z</dcterms:created>
  <dcterms:modified xsi:type="dcterms:W3CDTF">2025-07-23T20:00:31Z</dcterms:modified>
</cp:coreProperties>
</file>