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745413" cy="10177463"/>
  <p:notesSz cx="6950075" cy="92360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206">
          <p15:clr>
            <a:srgbClr val="000000"/>
          </p15:clr>
        </p15:guide>
        <p15:guide id="2" pos="2485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imwdigWiF6zTBOL0Cwl2yMlEKNH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2" d="100"/>
          <a:sy n="82" d="100"/>
        </p:scale>
        <p:origin x="2814" y="60"/>
      </p:cViewPr>
      <p:guideLst>
        <p:guide orient="horz" pos="3206"/>
        <p:guide pos="24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11487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37000" y="0"/>
            <a:ext cx="3011487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155825" y="690562"/>
            <a:ext cx="2638425" cy="3465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93737" y="4386262"/>
            <a:ext cx="5562600" cy="4159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772525"/>
            <a:ext cx="3011487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37000" y="8772525"/>
            <a:ext cx="3011487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/>
        </p:nvSpPr>
        <p:spPr>
          <a:xfrm>
            <a:off x="3937000" y="8772525"/>
            <a:ext cx="3011487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55825" y="690563"/>
            <a:ext cx="2638425" cy="3465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93737" y="4386262"/>
            <a:ext cx="5562600" cy="4159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dt" idx="10"/>
          </p:nvPr>
        </p:nvSpPr>
        <p:spPr>
          <a:xfrm>
            <a:off x="581025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ftr" idx="11"/>
          </p:nvPr>
        </p:nvSpPr>
        <p:spPr>
          <a:xfrm>
            <a:off x="2646362" y="9275762"/>
            <a:ext cx="2452687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5551487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581025" y="901700"/>
            <a:ext cx="6583362" cy="1697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>
            <a:off x="581025" y="2938462"/>
            <a:ext cx="6583362" cy="610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581025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2646362" y="9275762"/>
            <a:ext cx="2452687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5551487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ctrTitle"/>
          </p:nvPr>
        </p:nvSpPr>
        <p:spPr>
          <a:xfrm>
            <a:off x="580908" y="3162195"/>
            <a:ext cx="6583601" cy="21806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subTitle" idx="1"/>
          </p:nvPr>
        </p:nvSpPr>
        <p:spPr>
          <a:xfrm>
            <a:off x="1161813" y="5766914"/>
            <a:ext cx="5421789" cy="2601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ctr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imes New Roman"/>
              <a:buNone/>
              <a:defRPr/>
            </a:lvl1pPr>
            <a:lvl2pPr lvl="1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None/>
              <a:defRPr/>
            </a:lvl2pPr>
            <a:lvl3pPr lvl="2" algn="ctr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None/>
              <a:defRPr/>
            </a:lvl3pPr>
            <a:lvl4pPr lvl="3" algn="ctr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None/>
              <a:defRPr/>
            </a:lvl4pPr>
            <a:lvl5pPr lvl="4" algn="ctr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None/>
              <a:defRPr/>
            </a:lvl5pPr>
            <a:lvl6pPr lvl="5" algn="ctr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None/>
              <a:defRPr/>
            </a:lvl6pPr>
            <a:lvl7pPr lvl="6" algn="ctr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None/>
              <a:defRPr/>
            </a:lvl7pPr>
            <a:lvl8pPr lvl="7" algn="ctr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None/>
              <a:defRPr/>
            </a:lvl8pPr>
            <a:lvl9pPr lvl="8" algn="ctr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581025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2646362" y="9275762"/>
            <a:ext cx="2452687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5551487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 rot="5400000">
            <a:off x="2270096" y="4150635"/>
            <a:ext cx="8142924" cy="1645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 rot="5400000">
            <a:off x="-1107764" y="2590795"/>
            <a:ext cx="8142924" cy="4765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dt" idx="10"/>
          </p:nvPr>
        </p:nvSpPr>
        <p:spPr>
          <a:xfrm>
            <a:off x="581025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ftr" idx="11"/>
          </p:nvPr>
        </p:nvSpPr>
        <p:spPr>
          <a:xfrm>
            <a:off x="2646362" y="9275762"/>
            <a:ext cx="2452687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5551487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581025" y="901700"/>
            <a:ext cx="6583362" cy="1697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 rot="5400000">
            <a:off x="819150" y="2700337"/>
            <a:ext cx="6107112" cy="6583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581025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2646362" y="9275762"/>
            <a:ext cx="2452687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5551487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1518603" y="7124859"/>
            <a:ext cx="4647248" cy="840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1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>
            <a:spLocks noGrp="1"/>
          </p:cNvSpPr>
          <p:nvPr>
            <p:ph type="pic" idx="2"/>
          </p:nvPr>
        </p:nvSpPr>
        <p:spPr>
          <a:xfrm>
            <a:off x="1518603" y="910066"/>
            <a:ext cx="4647248" cy="6105207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1518603" y="7965042"/>
            <a:ext cx="4647248" cy="11943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/>
            </a:lvl1pPr>
            <a:lvl2pPr marL="914400" lvl="1" indent="-228600" algn="l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Times New Roman"/>
              <a:buNone/>
              <a:defRPr sz="1300"/>
            </a:lvl2pPr>
            <a:lvl3pPr marL="1371600" lvl="2" indent="-228600" algn="l">
              <a:spcBef>
                <a:spcPts val="2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  <a:defRPr sz="1100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5pPr>
            <a:lvl6pPr marL="2743200" lvl="5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6pPr>
            <a:lvl7pPr marL="3200400" lvl="6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7pPr>
            <a:lvl8pPr marL="3657600" lvl="7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8pPr>
            <a:lvl9pPr marL="4114800" lvl="8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dt" idx="10"/>
          </p:nvPr>
        </p:nvSpPr>
        <p:spPr>
          <a:xfrm>
            <a:off x="581025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ftr" idx="11"/>
          </p:nvPr>
        </p:nvSpPr>
        <p:spPr>
          <a:xfrm>
            <a:off x="2646362" y="9275762"/>
            <a:ext cx="2452687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5551487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387271" y="405005"/>
            <a:ext cx="2547739" cy="1724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1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3028244" y="405004"/>
            <a:ext cx="4329900" cy="8686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L="457200" lvl="0" indent="-444500" algn="l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imes New Roman"/>
              <a:buChar char="•"/>
              <a:defRPr sz="3400"/>
            </a:lvl1pPr>
            <a:lvl2pPr marL="914400" lvl="1" indent="-4191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Char char="–"/>
              <a:defRPr sz="3000"/>
            </a:lvl2pPr>
            <a:lvl3pPr marL="1371600" lvl="2" indent="-39370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Char char="•"/>
              <a:defRPr sz="2600"/>
            </a:lvl3pPr>
            <a:lvl4pPr marL="1828800" lvl="3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–"/>
              <a:defRPr sz="2100"/>
            </a:lvl4pPr>
            <a:lvl5pPr marL="2286000" lvl="4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»"/>
              <a:defRPr sz="2100"/>
            </a:lvl5pPr>
            <a:lvl6pPr marL="2743200" lvl="5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»"/>
              <a:defRPr sz="2100"/>
            </a:lvl6pPr>
            <a:lvl7pPr marL="3200400" lvl="6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»"/>
              <a:defRPr sz="2100"/>
            </a:lvl7pPr>
            <a:lvl8pPr marL="3657600" lvl="7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»"/>
              <a:defRPr sz="2100"/>
            </a:lvl8pPr>
            <a:lvl9pPr marL="4114800" lvl="8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»"/>
              <a:defRPr sz="21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2"/>
          </p:nvPr>
        </p:nvSpPr>
        <p:spPr>
          <a:xfrm>
            <a:off x="387271" y="2129835"/>
            <a:ext cx="2547739" cy="6961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/>
            </a:lvl1pPr>
            <a:lvl2pPr marL="914400" lvl="1" indent="-228600" algn="l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Times New Roman"/>
              <a:buNone/>
              <a:defRPr sz="1300"/>
            </a:lvl2pPr>
            <a:lvl3pPr marL="1371600" lvl="2" indent="-228600" algn="l">
              <a:spcBef>
                <a:spcPts val="2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  <a:defRPr sz="1100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5pPr>
            <a:lvl6pPr marL="2743200" lvl="5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6pPr>
            <a:lvl7pPr marL="3200400" lvl="6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7pPr>
            <a:lvl8pPr marL="3657600" lvl="7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8pPr>
            <a:lvl9pPr marL="4114800" lvl="8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581025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2646362" y="9275762"/>
            <a:ext cx="2452687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5551487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581025" y="901700"/>
            <a:ext cx="6583362" cy="1697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581025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2646362" y="9275762"/>
            <a:ext cx="2452687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5551487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387272" y="408179"/>
            <a:ext cx="6970872" cy="1696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387271" y="2277542"/>
            <a:ext cx="3422684" cy="949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b" anchorCtr="0">
            <a:noAutofit/>
          </a:bodyPr>
          <a:lstStyle>
            <a:lvl1pPr marL="457200" lvl="0" indent="-22860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None/>
              <a:defRPr sz="2600" b="1"/>
            </a:lvl1pPr>
            <a:lvl2pPr marL="914400" lvl="1" indent="-2286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None/>
              <a:defRPr sz="2100" b="1"/>
            </a:lvl2pPr>
            <a:lvl3pPr marL="1371600" lvl="2" indent="-22860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None/>
              <a:defRPr sz="1900" b="1"/>
            </a:lvl3pPr>
            <a:lvl4pPr marL="1828800" lvl="3" indent="-2286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None/>
              <a:defRPr sz="1700" b="1"/>
            </a:lvl4pPr>
            <a:lvl5pPr marL="2286000" lvl="4" indent="-2286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None/>
              <a:defRPr sz="1700" b="1"/>
            </a:lvl5pPr>
            <a:lvl6pPr marL="2743200" lvl="5" indent="-2286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None/>
              <a:defRPr sz="1700" b="1"/>
            </a:lvl6pPr>
            <a:lvl7pPr marL="3200400" lvl="6" indent="-2286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None/>
              <a:defRPr sz="1700" b="1"/>
            </a:lvl7pPr>
            <a:lvl8pPr marL="3657600" lvl="7" indent="-2286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None/>
              <a:defRPr sz="1700" b="1"/>
            </a:lvl8pPr>
            <a:lvl9pPr marL="4114800" lvl="8" indent="-2286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None/>
              <a:defRPr sz="1700" b="1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387271" y="3227312"/>
            <a:ext cx="3422684" cy="58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Char char="•"/>
              <a:defRPr sz="2600"/>
            </a:lvl1pPr>
            <a:lvl2pPr marL="914400" lvl="1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–"/>
              <a:defRPr sz="2100"/>
            </a:lvl2pPr>
            <a:lvl3pPr marL="1371600" lvl="2" indent="-34925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•"/>
              <a:defRPr sz="1900"/>
            </a:lvl3pPr>
            <a:lvl4pPr marL="1828800" lvl="3" indent="-33655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–"/>
              <a:defRPr sz="1700"/>
            </a:lvl4pPr>
            <a:lvl5pPr marL="2286000" lvl="4" indent="-33655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»"/>
              <a:defRPr sz="1700"/>
            </a:lvl5pPr>
            <a:lvl6pPr marL="2743200" lvl="5" indent="-33655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»"/>
              <a:defRPr sz="1700"/>
            </a:lvl6pPr>
            <a:lvl7pPr marL="3200400" lvl="6" indent="-33655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»"/>
              <a:defRPr sz="1700"/>
            </a:lvl7pPr>
            <a:lvl8pPr marL="3657600" lvl="7" indent="-33655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»"/>
              <a:defRPr sz="1700"/>
            </a:lvl8pPr>
            <a:lvl9pPr marL="4114800" lvl="8" indent="-33655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»"/>
              <a:defRPr sz="17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3"/>
          </p:nvPr>
        </p:nvSpPr>
        <p:spPr>
          <a:xfrm>
            <a:off x="3935462" y="2277542"/>
            <a:ext cx="3422683" cy="949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b" anchorCtr="0">
            <a:noAutofit/>
          </a:bodyPr>
          <a:lstStyle>
            <a:lvl1pPr marL="457200" lvl="0" indent="-22860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None/>
              <a:defRPr sz="2600" b="1"/>
            </a:lvl1pPr>
            <a:lvl2pPr marL="914400" lvl="1" indent="-2286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None/>
              <a:defRPr sz="2100" b="1"/>
            </a:lvl2pPr>
            <a:lvl3pPr marL="1371600" lvl="2" indent="-22860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None/>
              <a:defRPr sz="1900" b="1"/>
            </a:lvl3pPr>
            <a:lvl4pPr marL="1828800" lvl="3" indent="-2286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None/>
              <a:defRPr sz="1700" b="1"/>
            </a:lvl4pPr>
            <a:lvl5pPr marL="2286000" lvl="4" indent="-2286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None/>
              <a:defRPr sz="1700" b="1"/>
            </a:lvl5pPr>
            <a:lvl6pPr marL="2743200" lvl="5" indent="-2286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None/>
              <a:defRPr sz="1700" b="1"/>
            </a:lvl6pPr>
            <a:lvl7pPr marL="3200400" lvl="6" indent="-2286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None/>
              <a:defRPr sz="1700" b="1"/>
            </a:lvl7pPr>
            <a:lvl8pPr marL="3657600" lvl="7" indent="-2286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None/>
              <a:defRPr sz="1700" b="1"/>
            </a:lvl8pPr>
            <a:lvl9pPr marL="4114800" lvl="8" indent="-2286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None/>
              <a:defRPr sz="1700" b="1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4"/>
          </p:nvPr>
        </p:nvSpPr>
        <p:spPr>
          <a:xfrm>
            <a:off x="3935462" y="3227312"/>
            <a:ext cx="3422683" cy="58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Char char="•"/>
              <a:defRPr sz="2600"/>
            </a:lvl1pPr>
            <a:lvl2pPr marL="914400" lvl="1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–"/>
              <a:defRPr sz="2100"/>
            </a:lvl2pPr>
            <a:lvl3pPr marL="1371600" lvl="2" indent="-34925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•"/>
              <a:defRPr sz="1900"/>
            </a:lvl3pPr>
            <a:lvl4pPr marL="1828800" lvl="3" indent="-33655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–"/>
              <a:defRPr sz="1700"/>
            </a:lvl4pPr>
            <a:lvl5pPr marL="2286000" lvl="4" indent="-33655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»"/>
              <a:defRPr sz="1700"/>
            </a:lvl5pPr>
            <a:lvl6pPr marL="2743200" lvl="5" indent="-33655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»"/>
              <a:defRPr sz="1700"/>
            </a:lvl6pPr>
            <a:lvl7pPr marL="3200400" lvl="6" indent="-33655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»"/>
              <a:defRPr sz="1700"/>
            </a:lvl7pPr>
            <a:lvl8pPr marL="3657600" lvl="7" indent="-33655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»"/>
              <a:defRPr sz="1700"/>
            </a:lvl8pPr>
            <a:lvl9pPr marL="4114800" lvl="8" indent="-33655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»"/>
              <a:defRPr sz="1700"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dt" idx="10"/>
          </p:nvPr>
        </p:nvSpPr>
        <p:spPr>
          <a:xfrm>
            <a:off x="581025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ftr" idx="11"/>
          </p:nvPr>
        </p:nvSpPr>
        <p:spPr>
          <a:xfrm>
            <a:off x="2646362" y="9275762"/>
            <a:ext cx="2452687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sldNum" idx="12"/>
          </p:nvPr>
        </p:nvSpPr>
        <p:spPr>
          <a:xfrm>
            <a:off x="5551487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>
            <a:spLocks noGrp="1"/>
          </p:cNvSpPr>
          <p:nvPr>
            <p:ph type="title"/>
          </p:nvPr>
        </p:nvSpPr>
        <p:spPr>
          <a:xfrm>
            <a:off x="581025" y="901700"/>
            <a:ext cx="6583362" cy="1697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1"/>
          </p:nvPr>
        </p:nvSpPr>
        <p:spPr>
          <a:xfrm>
            <a:off x="580907" y="2938251"/>
            <a:ext cx="3205740" cy="6106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L="457200" lvl="0" indent="-4191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Char char="•"/>
              <a:defRPr sz="3000"/>
            </a:lvl1pPr>
            <a:lvl2pPr marL="914400" lvl="1" indent="-39370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Char char="–"/>
              <a:defRPr sz="2600"/>
            </a:lvl2pPr>
            <a:lvl3pPr marL="1371600" lvl="2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•"/>
              <a:defRPr sz="2100"/>
            </a:lvl3pPr>
            <a:lvl4pPr marL="1828800" lvl="3" indent="-34925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–"/>
              <a:defRPr sz="1900"/>
            </a:lvl4pPr>
            <a:lvl5pPr marL="2286000" lvl="4" indent="-34925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»"/>
              <a:defRPr sz="1900"/>
            </a:lvl5pPr>
            <a:lvl6pPr marL="2743200" lvl="5" indent="-34925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»"/>
              <a:defRPr sz="1900"/>
            </a:lvl6pPr>
            <a:lvl7pPr marL="3200400" lvl="6" indent="-34925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»"/>
              <a:defRPr sz="1900"/>
            </a:lvl7pPr>
            <a:lvl8pPr marL="3657600" lvl="7" indent="-34925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»"/>
              <a:defRPr sz="1900"/>
            </a:lvl8pPr>
            <a:lvl9pPr marL="4114800" lvl="8" indent="-34925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»"/>
              <a:defRPr sz="19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body" idx="2"/>
          </p:nvPr>
        </p:nvSpPr>
        <p:spPr>
          <a:xfrm>
            <a:off x="3958767" y="2938251"/>
            <a:ext cx="3205740" cy="6106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L="457200" lvl="0" indent="-4191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Char char="•"/>
              <a:defRPr sz="3000"/>
            </a:lvl1pPr>
            <a:lvl2pPr marL="914400" lvl="1" indent="-39370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Char char="–"/>
              <a:defRPr sz="2600"/>
            </a:lvl2pPr>
            <a:lvl3pPr marL="1371600" lvl="2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•"/>
              <a:defRPr sz="2100"/>
            </a:lvl3pPr>
            <a:lvl4pPr marL="1828800" lvl="3" indent="-34925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–"/>
              <a:defRPr sz="1900"/>
            </a:lvl4pPr>
            <a:lvl5pPr marL="2286000" lvl="4" indent="-34925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»"/>
              <a:defRPr sz="1900"/>
            </a:lvl5pPr>
            <a:lvl6pPr marL="2743200" lvl="5" indent="-34925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»"/>
              <a:defRPr sz="1900"/>
            </a:lvl6pPr>
            <a:lvl7pPr marL="3200400" lvl="6" indent="-34925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»"/>
              <a:defRPr sz="1900"/>
            </a:lvl7pPr>
            <a:lvl8pPr marL="3657600" lvl="7" indent="-34925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»"/>
              <a:defRPr sz="1900"/>
            </a:lvl8pPr>
            <a:lvl9pPr marL="4114800" lvl="8" indent="-34925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»"/>
              <a:defRPr sz="1900"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581025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2646362" y="9275762"/>
            <a:ext cx="2452687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5551487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title"/>
          </p:nvPr>
        </p:nvSpPr>
        <p:spPr>
          <a:xfrm>
            <a:off x="611387" y="6540388"/>
            <a:ext cx="6583601" cy="2020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3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11387" y="4313672"/>
            <a:ext cx="6583601" cy="2226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b" anchorCtr="0">
            <a:no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None/>
              <a:defRPr sz="2100"/>
            </a:lvl1pPr>
            <a:lvl2pPr marL="914400" lvl="1" indent="-22860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None/>
              <a:defRPr sz="1900"/>
            </a:lvl2pPr>
            <a:lvl3pPr marL="1371600" lvl="2" indent="-2286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None/>
              <a:defRPr sz="1700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/>
            </a:lvl5pPr>
            <a:lvl6pPr marL="2743200" lvl="5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/>
            </a:lvl6pPr>
            <a:lvl7pPr marL="3200400" lvl="6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/>
            </a:lvl7pPr>
            <a:lvl8pPr marL="3657600" lvl="7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/>
            </a:lvl8pPr>
            <a:lvl9pPr marL="4114800" lvl="8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581025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2646362" y="9275762"/>
            <a:ext cx="2452687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5551487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581025" y="901700"/>
            <a:ext cx="6583362" cy="1697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7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7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7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7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7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7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7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7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7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581025" y="2938462"/>
            <a:ext cx="6583362" cy="610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L="457200" marR="0" lvl="0" indent="-44450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imes New Roman"/>
              <a:buChar char="•"/>
              <a:defRPr sz="3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191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Char char="–"/>
              <a:defRPr sz="3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Char char="•"/>
              <a:defRPr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6195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–"/>
              <a:defRPr sz="21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6195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»"/>
              <a:defRPr sz="21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6195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»"/>
              <a:defRPr sz="21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6195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»"/>
              <a:defRPr sz="21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6195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»"/>
              <a:defRPr sz="21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6195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Times New Roman"/>
              <a:buChar char="»"/>
              <a:defRPr sz="21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581025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2646362" y="9275762"/>
            <a:ext cx="2452687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5551487" y="9275762"/>
            <a:ext cx="1612900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75" tIns="49125" rIns="98275" bIns="49125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 New Roman"/>
              <a:buNone/>
              <a:defRPr sz="1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"/>
          <p:cNvGrpSpPr/>
          <p:nvPr/>
        </p:nvGrpSpPr>
        <p:grpSpPr>
          <a:xfrm>
            <a:off x="500371" y="1907332"/>
            <a:ext cx="1825316" cy="7399809"/>
            <a:chOff x="2864594" y="1893107"/>
            <a:chExt cx="1656184" cy="7084055"/>
          </a:xfrm>
        </p:grpSpPr>
        <p:sp>
          <p:nvSpPr>
            <p:cNvPr id="91" name="Google Shape;91;p1"/>
            <p:cNvSpPr txBox="1"/>
            <p:nvPr/>
          </p:nvSpPr>
          <p:spPr>
            <a:xfrm>
              <a:off x="2864594" y="1893107"/>
              <a:ext cx="1656184" cy="3601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8275" tIns="49125" rIns="98275" bIns="4912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99"/>
                </a:buClr>
                <a:buSzPts val="1800"/>
                <a:buFont typeface="Arial"/>
                <a:buNone/>
              </a:pPr>
              <a:r>
                <a:rPr lang="en-US" sz="1800" b="1" dirty="0">
                  <a:solidFill>
                    <a:schemeClr val="accent4"/>
                  </a:solidFill>
                </a:rPr>
                <a:t>TOMO 1/1</a:t>
              </a:r>
              <a:endParaRPr dirty="0">
                <a:solidFill>
                  <a:schemeClr val="accent4"/>
                </a:solidFill>
              </a:endParaRPr>
            </a:p>
          </p:txBody>
        </p:sp>
        <p:sp>
          <p:nvSpPr>
            <p:cNvPr id="92" name="Google Shape;92;p1"/>
            <p:cNvSpPr txBox="1"/>
            <p:nvPr/>
          </p:nvSpPr>
          <p:spPr>
            <a:xfrm>
              <a:off x="2935686" y="2301165"/>
              <a:ext cx="1585092" cy="462564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txBody>
            <a:bodyPr spcFirstLastPara="1" wrap="square" lIns="39300" tIns="34375" rIns="0" bIns="0" anchor="t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lang="en-US" sz="2400" b="1" dirty="0">
                  <a:solidFill>
                    <a:schemeClr val="lt1"/>
                  </a:solidFill>
                </a:rPr>
                <a:t>EJERCICIO</a:t>
              </a:r>
              <a:endParaRPr dirty="0"/>
            </a:p>
          </p:txBody>
        </p:sp>
        <p:grpSp>
          <p:nvGrpSpPr>
            <p:cNvPr id="93" name="Google Shape;93;p1"/>
            <p:cNvGrpSpPr/>
            <p:nvPr/>
          </p:nvGrpSpPr>
          <p:grpSpPr>
            <a:xfrm>
              <a:off x="3126305" y="3000498"/>
              <a:ext cx="1254609" cy="5976664"/>
              <a:chOff x="3126305" y="3610520"/>
              <a:chExt cx="1254609" cy="4978082"/>
            </a:xfrm>
          </p:grpSpPr>
          <p:sp>
            <p:nvSpPr>
              <p:cNvPr id="94" name="Google Shape;94;p1"/>
              <p:cNvSpPr txBox="1"/>
              <p:nvPr/>
            </p:nvSpPr>
            <p:spPr>
              <a:xfrm rot="16200000">
                <a:off x="976853" y="5942542"/>
                <a:ext cx="4613400" cy="314496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8275" tIns="49125" rIns="98275" bIns="49125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2699"/>
                  </a:buClr>
                  <a:buSzPts val="2000"/>
                  <a:buFont typeface="Arial"/>
                  <a:buNone/>
                </a:pPr>
                <a:r>
                  <a:rPr lang="es-MX" dirty="0"/>
                  <a:t>(NOMBRE DEL EXPEDIENTE)</a:t>
                </a:r>
                <a:endParaRPr dirty="0"/>
              </a:p>
            </p:txBody>
          </p:sp>
          <p:sp>
            <p:nvSpPr>
              <p:cNvPr id="95" name="Google Shape;95;p1"/>
              <p:cNvSpPr txBox="1"/>
              <p:nvPr/>
            </p:nvSpPr>
            <p:spPr>
              <a:xfrm rot="16200000">
                <a:off x="1749124" y="5956812"/>
                <a:ext cx="4978082" cy="2854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8275" tIns="49125" rIns="98275" bIns="49125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2699"/>
                  </a:buClr>
                  <a:buSzPts val="1400"/>
                  <a:buFont typeface="Arial"/>
                  <a:buNone/>
                </a:pPr>
                <a:r>
                  <a:rPr lang="en-US" sz="1400" b="0" i="0" u="none" strike="noStrike" cap="none" dirty="0" err="1">
                    <a:solidFill>
                      <a:schemeClr val="accent4"/>
                    </a:solidFill>
                    <a:latin typeface="Arial"/>
                    <a:ea typeface="Arial"/>
                    <a:cs typeface="Arial"/>
                    <a:sym typeface="Arial"/>
                  </a:rPr>
                  <a:t>Nombre</a:t>
                </a:r>
                <a:r>
                  <a:rPr lang="en-US" sz="1400" b="0" i="0" u="none" strike="noStrike" cap="none" dirty="0">
                    <a:solidFill>
                      <a:schemeClr val="accent4"/>
                    </a:solidFill>
                    <a:latin typeface="Arial"/>
                    <a:ea typeface="Arial"/>
                    <a:cs typeface="Arial"/>
                    <a:sym typeface="Arial"/>
                  </a:rPr>
                  <a:t> del </a:t>
                </a:r>
                <a:r>
                  <a:rPr lang="en-US" sz="1400" b="0" i="0" u="none" strike="noStrike" cap="none" dirty="0" err="1">
                    <a:solidFill>
                      <a:schemeClr val="accent4"/>
                    </a:solidFill>
                    <a:latin typeface="Arial"/>
                    <a:ea typeface="Arial"/>
                    <a:cs typeface="Arial"/>
                    <a:sym typeface="Arial"/>
                  </a:rPr>
                  <a:t>Área</a:t>
                </a:r>
                <a:r>
                  <a:rPr lang="en-US" sz="1400" b="0" i="0" u="none" strike="noStrike" cap="none" dirty="0">
                    <a:solidFill>
                      <a:schemeClr val="accent4"/>
                    </a:solidFill>
                    <a:latin typeface="Arial"/>
                    <a:ea typeface="Arial"/>
                    <a:cs typeface="Arial"/>
                    <a:sym typeface="Arial"/>
                  </a:rPr>
                  <a:t> Municipal</a:t>
                </a:r>
                <a:endParaRPr dirty="0">
                  <a:solidFill>
                    <a:schemeClr val="accent4"/>
                  </a:solidFill>
                </a:endParaRPr>
              </a:p>
            </p:txBody>
          </p:sp>
          <p:cxnSp>
            <p:nvCxnSpPr>
              <p:cNvPr id="96" name="Google Shape;96;p1"/>
              <p:cNvCxnSpPr/>
              <p:nvPr/>
            </p:nvCxnSpPr>
            <p:spPr>
              <a:xfrm flipH="1">
                <a:off x="4016607" y="3814593"/>
                <a:ext cx="15849" cy="4569936"/>
              </a:xfrm>
              <a:prstGeom prst="straightConnector1">
                <a:avLst/>
              </a:prstGeom>
              <a:noFill/>
              <a:ln w="38100" cap="flat" cmpd="dbl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</p:cxnSp>
          <p:sp>
            <p:nvSpPr>
              <p:cNvPr id="97" name="Google Shape;97;p1"/>
              <p:cNvSpPr txBox="1"/>
              <p:nvPr/>
            </p:nvSpPr>
            <p:spPr>
              <a:xfrm rot="-5400000">
                <a:off x="1747389" y="5883594"/>
                <a:ext cx="4106504" cy="4319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8275" tIns="49125" rIns="98275" bIns="49125" anchor="t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Arial"/>
                  <a:buNone/>
                </a:pPr>
                <a:r>
                  <a:rPr lang="en-US" sz="1600" b="1" dirty="0">
                    <a:solidFill>
                      <a:schemeClr val="dk1"/>
                    </a:solidFill>
                  </a:rPr>
                  <a:t>(SERIE DEL EXPEDIENTE)</a:t>
                </a:r>
                <a:endParaRPr dirty="0"/>
              </a:p>
            </p:txBody>
          </p:sp>
        </p:grpSp>
      </p:grpSp>
      <p:sp>
        <p:nvSpPr>
          <p:cNvPr id="98" name="Google Shape;98;p1"/>
          <p:cNvSpPr txBox="1"/>
          <p:nvPr/>
        </p:nvSpPr>
        <p:spPr>
          <a:xfrm>
            <a:off x="1190625" y="47430"/>
            <a:ext cx="5364162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chemeClr val="tx1"/>
                </a:solidFill>
                <a:latin typeface="Century Gothic" panose="020B0502020202020204" pitchFamily="34" charset="0"/>
                <a:sym typeface="Arial"/>
              </a:rPr>
              <a:t>FORMATO PARA LOMOS DE CARPETA</a:t>
            </a:r>
            <a:endParaRPr lang="en-US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AC29557D-D598-CBF0-1CA9-AB6F501ACFAD}"/>
              </a:ext>
            </a:extLst>
          </p:cNvPr>
          <p:cNvSpPr/>
          <p:nvPr/>
        </p:nvSpPr>
        <p:spPr>
          <a:xfrm>
            <a:off x="481284" y="696912"/>
            <a:ext cx="1943864" cy="8625819"/>
          </a:xfrm>
          <a:prstGeom prst="roundRect">
            <a:avLst/>
          </a:prstGeom>
          <a:noFill/>
          <a:ln w="38100">
            <a:solidFill>
              <a:srgbClr val="FF6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3" name="Imagen 2" descr="Gobierno Municipal de Cortazar ">
            <a:extLst>
              <a:ext uri="{FF2B5EF4-FFF2-40B4-BE49-F238E27FC236}">
                <a16:creationId xmlns:a16="http://schemas.microsoft.com/office/drawing/2014/main" id="{75241DC7-CD2F-F9FC-90CB-428E7D25D9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916" y="813946"/>
            <a:ext cx="1746964" cy="963042"/>
          </a:xfrm>
          <a:prstGeom prst="rect">
            <a:avLst/>
          </a:prstGeom>
          <a:noFill/>
        </p:spPr>
      </p:pic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86B0A14B-C6FC-9734-9303-2B4676508821}"/>
              </a:ext>
            </a:extLst>
          </p:cNvPr>
          <p:cNvSpPr/>
          <p:nvPr/>
        </p:nvSpPr>
        <p:spPr>
          <a:xfrm>
            <a:off x="3003300" y="681323"/>
            <a:ext cx="1943864" cy="8625819"/>
          </a:xfrm>
          <a:prstGeom prst="roundRect">
            <a:avLst/>
          </a:prstGeom>
          <a:noFill/>
          <a:ln w="38100">
            <a:solidFill>
              <a:srgbClr val="FF6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Imagen 5" descr="Gobierno Municipal de Cortazar ">
            <a:extLst>
              <a:ext uri="{FF2B5EF4-FFF2-40B4-BE49-F238E27FC236}">
                <a16:creationId xmlns:a16="http://schemas.microsoft.com/office/drawing/2014/main" id="{585D25E4-D64A-C79F-1924-2F7D07D373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1750" y="813946"/>
            <a:ext cx="1746964" cy="963042"/>
          </a:xfrm>
          <a:prstGeom prst="rect">
            <a:avLst/>
          </a:prstGeom>
          <a:noFill/>
        </p:spPr>
      </p:pic>
      <p:grpSp>
        <p:nvGrpSpPr>
          <p:cNvPr id="9" name="Google Shape;89;p1">
            <a:extLst>
              <a:ext uri="{FF2B5EF4-FFF2-40B4-BE49-F238E27FC236}">
                <a16:creationId xmlns:a16="http://schemas.microsoft.com/office/drawing/2014/main" id="{7EBFD04D-2D4A-E7AB-5913-BB9874011B7A}"/>
              </a:ext>
            </a:extLst>
          </p:cNvPr>
          <p:cNvGrpSpPr/>
          <p:nvPr/>
        </p:nvGrpSpPr>
        <p:grpSpPr>
          <a:xfrm>
            <a:off x="3059755" y="1907332"/>
            <a:ext cx="1825316" cy="7399809"/>
            <a:chOff x="2864594" y="1893107"/>
            <a:chExt cx="1656184" cy="7084055"/>
          </a:xfrm>
        </p:grpSpPr>
        <p:sp>
          <p:nvSpPr>
            <p:cNvPr id="10" name="Google Shape;91;p1">
              <a:extLst>
                <a:ext uri="{FF2B5EF4-FFF2-40B4-BE49-F238E27FC236}">
                  <a16:creationId xmlns:a16="http://schemas.microsoft.com/office/drawing/2014/main" id="{FC73E6BF-AAF2-3B7B-6B50-A7D3BDB66338}"/>
                </a:ext>
              </a:extLst>
            </p:cNvPr>
            <p:cNvSpPr txBox="1"/>
            <p:nvPr/>
          </p:nvSpPr>
          <p:spPr>
            <a:xfrm>
              <a:off x="2864594" y="1893107"/>
              <a:ext cx="1656184" cy="3601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8275" tIns="49125" rIns="98275" bIns="4912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99"/>
                </a:buClr>
                <a:buSzPts val="1800"/>
                <a:buFont typeface="Arial"/>
                <a:buNone/>
              </a:pPr>
              <a:r>
                <a:rPr lang="en-US" sz="1800" b="1" dirty="0">
                  <a:solidFill>
                    <a:schemeClr val="accent4"/>
                  </a:solidFill>
                </a:rPr>
                <a:t>TOMO 1/1</a:t>
              </a:r>
              <a:endParaRPr dirty="0">
                <a:solidFill>
                  <a:schemeClr val="accent4"/>
                </a:solidFill>
              </a:endParaRPr>
            </a:p>
          </p:txBody>
        </p:sp>
        <p:sp>
          <p:nvSpPr>
            <p:cNvPr id="11" name="Google Shape;92;p1">
              <a:extLst>
                <a:ext uri="{FF2B5EF4-FFF2-40B4-BE49-F238E27FC236}">
                  <a16:creationId xmlns:a16="http://schemas.microsoft.com/office/drawing/2014/main" id="{5EA62A60-8849-A855-C328-0BF907F88490}"/>
                </a:ext>
              </a:extLst>
            </p:cNvPr>
            <p:cNvSpPr txBox="1"/>
            <p:nvPr/>
          </p:nvSpPr>
          <p:spPr>
            <a:xfrm>
              <a:off x="2935686" y="2301165"/>
              <a:ext cx="1585092" cy="462564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txBody>
            <a:bodyPr spcFirstLastPara="1" wrap="square" lIns="39300" tIns="34375" rIns="0" bIns="0" anchor="t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lang="en-US" sz="2400" b="1" dirty="0">
                  <a:solidFill>
                    <a:schemeClr val="lt1"/>
                  </a:solidFill>
                </a:rPr>
                <a:t>EJERCICIO</a:t>
              </a:r>
              <a:endParaRPr dirty="0"/>
            </a:p>
          </p:txBody>
        </p:sp>
        <p:grpSp>
          <p:nvGrpSpPr>
            <p:cNvPr id="12" name="Google Shape;93;p1">
              <a:extLst>
                <a:ext uri="{FF2B5EF4-FFF2-40B4-BE49-F238E27FC236}">
                  <a16:creationId xmlns:a16="http://schemas.microsoft.com/office/drawing/2014/main" id="{AAB11B09-21DC-3F49-9FBC-F5922452051E}"/>
                </a:ext>
              </a:extLst>
            </p:cNvPr>
            <p:cNvGrpSpPr/>
            <p:nvPr/>
          </p:nvGrpSpPr>
          <p:grpSpPr>
            <a:xfrm>
              <a:off x="3126305" y="3000498"/>
              <a:ext cx="1254609" cy="5976664"/>
              <a:chOff x="3126305" y="3610520"/>
              <a:chExt cx="1254609" cy="4978082"/>
            </a:xfrm>
          </p:grpSpPr>
          <p:sp>
            <p:nvSpPr>
              <p:cNvPr id="13" name="Google Shape;94;p1">
                <a:extLst>
                  <a:ext uri="{FF2B5EF4-FFF2-40B4-BE49-F238E27FC236}">
                    <a16:creationId xmlns:a16="http://schemas.microsoft.com/office/drawing/2014/main" id="{B487CB8D-67DD-64C0-6819-14C53DFA686B}"/>
                  </a:ext>
                </a:extLst>
              </p:cNvPr>
              <p:cNvSpPr txBox="1"/>
              <p:nvPr/>
            </p:nvSpPr>
            <p:spPr>
              <a:xfrm rot="16200000">
                <a:off x="976853" y="5942542"/>
                <a:ext cx="4613400" cy="314496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8275" tIns="49125" rIns="98275" bIns="49125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2699"/>
                  </a:buClr>
                  <a:buSzPts val="2000"/>
                  <a:buFont typeface="Arial"/>
                  <a:buNone/>
                </a:pPr>
                <a:r>
                  <a:rPr lang="es-MX" dirty="0"/>
                  <a:t>(NOMBRE DEL EXPEDIENTE)</a:t>
                </a:r>
                <a:endParaRPr dirty="0"/>
              </a:p>
            </p:txBody>
          </p:sp>
          <p:sp>
            <p:nvSpPr>
              <p:cNvPr id="14" name="Google Shape;95;p1">
                <a:extLst>
                  <a:ext uri="{FF2B5EF4-FFF2-40B4-BE49-F238E27FC236}">
                    <a16:creationId xmlns:a16="http://schemas.microsoft.com/office/drawing/2014/main" id="{E4E9D2CE-3A48-5393-F43A-075FA52F0380}"/>
                  </a:ext>
                </a:extLst>
              </p:cNvPr>
              <p:cNvSpPr txBox="1"/>
              <p:nvPr/>
            </p:nvSpPr>
            <p:spPr>
              <a:xfrm rot="16200000">
                <a:off x="1749124" y="5956812"/>
                <a:ext cx="4978082" cy="2854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8275" tIns="49125" rIns="98275" bIns="49125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2699"/>
                  </a:buClr>
                  <a:buSzPts val="1400"/>
                  <a:buFont typeface="Arial"/>
                  <a:buNone/>
                </a:pPr>
                <a:r>
                  <a:rPr lang="en-US" sz="1400" b="0" i="0" u="none" strike="noStrike" cap="none" dirty="0" err="1">
                    <a:solidFill>
                      <a:schemeClr val="accent4"/>
                    </a:solidFill>
                    <a:latin typeface="Arial"/>
                    <a:ea typeface="Arial"/>
                    <a:cs typeface="Arial"/>
                    <a:sym typeface="Arial"/>
                  </a:rPr>
                  <a:t>Nombre</a:t>
                </a:r>
                <a:r>
                  <a:rPr lang="en-US" sz="1400" b="0" i="0" u="none" strike="noStrike" cap="none" dirty="0">
                    <a:solidFill>
                      <a:schemeClr val="accent4"/>
                    </a:solidFill>
                    <a:latin typeface="Arial"/>
                    <a:ea typeface="Arial"/>
                    <a:cs typeface="Arial"/>
                    <a:sym typeface="Arial"/>
                  </a:rPr>
                  <a:t> del </a:t>
                </a:r>
                <a:r>
                  <a:rPr lang="en-US" sz="1400" b="0" i="0" u="none" strike="noStrike" cap="none" dirty="0" err="1">
                    <a:solidFill>
                      <a:schemeClr val="accent4"/>
                    </a:solidFill>
                    <a:latin typeface="Arial"/>
                    <a:ea typeface="Arial"/>
                    <a:cs typeface="Arial"/>
                    <a:sym typeface="Arial"/>
                  </a:rPr>
                  <a:t>Área</a:t>
                </a:r>
                <a:r>
                  <a:rPr lang="en-US" sz="1400" b="0" i="0" u="none" strike="noStrike" cap="none" dirty="0">
                    <a:solidFill>
                      <a:schemeClr val="accent4"/>
                    </a:solidFill>
                    <a:latin typeface="Arial"/>
                    <a:ea typeface="Arial"/>
                    <a:cs typeface="Arial"/>
                    <a:sym typeface="Arial"/>
                  </a:rPr>
                  <a:t> Municipal</a:t>
                </a:r>
                <a:endParaRPr dirty="0">
                  <a:solidFill>
                    <a:schemeClr val="accent4"/>
                  </a:solidFill>
                </a:endParaRPr>
              </a:p>
            </p:txBody>
          </p:sp>
          <p:cxnSp>
            <p:nvCxnSpPr>
              <p:cNvPr id="15" name="Google Shape;96;p1">
                <a:extLst>
                  <a:ext uri="{FF2B5EF4-FFF2-40B4-BE49-F238E27FC236}">
                    <a16:creationId xmlns:a16="http://schemas.microsoft.com/office/drawing/2014/main" id="{8D7B3BE3-2538-2973-680B-0A32304D2703}"/>
                  </a:ext>
                </a:extLst>
              </p:cNvPr>
              <p:cNvCxnSpPr/>
              <p:nvPr/>
            </p:nvCxnSpPr>
            <p:spPr>
              <a:xfrm flipH="1">
                <a:off x="4016607" y="3814593"/>
                <a:ext cx="15849" cy="4569936"/>
              </a:xfrm>
              <a:prstGeom prst="straightConnector1">
                <a:avLst/>
              </a:prstGeom>
              <a:noFill/>
              <a:ln w="38100" cap="flat" cmpd="dbl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</p:cxnSp>
          <p:sp>
            <p:nvSpPr>
              <p:cNvPr id="16" name="Google Shape;97;p1">
                <a:extLst>
                  <a:ext uri="{FF2B5EF4-FFF2-40B4-BE49-F238E27FC236}">
                    <a16:creationId xmlns:a16="http://schemas.microsoft.com/office/drawing/2014/main" id="{8ECC0542-2E11-31A3-ABD1-2AB319BCE1B1}"/>
                  </a:ext>
                </a:extLst>
              </p:cNvPr>
              <p:cNvSpPr txBox="1"/>
              <p:nvPr/>
            </p:nvSpPr>
            <p:spPr>
              <a:xfrm rot="-5400000">
                <a:off x="1747389" y="5883594"/>
                <a:ext cx="4106504" cy="4319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8275" tIns="49125" rIns="98275" bIns="49125" anchor="t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Arial"/>
                  <a:buNone/>
                </a:pPr>
                <a:r>
                  <a:rPr lang="en-US" sz="1600" b="1" dirty="0">
                    <a:solidFill>
                      <a:schemeClr val="dk1"/>
                    </a:solidFill>
                  </a:rPr>
                  <a:t>(SERIE DEL EXPEDIENTE)</a:t>
                </a:r>
                <a:endParaRPr dirty="0"/>
              </a:p>
            </p:txBody>
          </p:sp>
        </p:grpSp>
      </p:grpSp>
      <p:grpSp>
        <p:nvGrpSpPr>
          <p:cNvPr id="17" name="Google Shape;89;p1">
            <a:extLst>
              <a:ext uri="{FF2B5EF4-FFF2-40B4-BE49-F238E27FC236}">
                <a16:creationId xmlns:a16="http://schemas.microsoft.com/office/drawing/2014/main" id="{1684BE56-CCE1-4515-3228-6A4F34A9D2CF}"/>
              </a:ext>
            </a:extLst>
          </p:cNvPr>
          <p:cNvGrpSpPr/>
          <p:nvPr/>
        </p:nvGrpSpPr>
        <p:grpSpPr>
          <a:xfrm>
            <a:off x="5384030" y="1889815"/>
            <a:ext cx="1825316" cy="7399809"/>
            <a:chOff x="2864594" y="1893107"/>
            <a:chExt cx="1656184" cy="7084055"/>
          </a:xfrm>
        </p:grpSpPr>
        <p:sp>
          <p:nvSpPr>
            <p:cNvPr id="18" name="Google Shape;91;p1">
              <a:extLst>
                <a:ext uri="{FF2B5EF4-FFF2-40B4-BE49-F238E27FC236}">
                  <a16:creationId xmlns:a16="http://schemas.microsoft.com/office/drawing/2014/main" id="{88DF86C2-A1C2-8A66-B4A1-59B888C5B69C}"/>
                </a:ext>
              </a:extLst>
            </p:cNvPr>
            <p:cNvSpPr txBox="1"/>
            <p:nvPr/>
          </p:nvSpPr>
          <p:spPr>
            <a:xfrm>
              <a:off x="2864594" y="1893107"/>
              <a:ext cx="1656184" cy="3601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8275" tIns="49125" rIns="98275" bIns="4912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99"/>
                </a:buClr>
                <a:buSzPts val="1800"/>
                <a:buFont typeface="Arial"/>
                <a:buNone/>
              </a:pPr>
              <a:r>
                <a:rPr lang="en-US" sz="1800" b="1" dirty="0">
                  <a:solidFill>
                    <a:schemeClr val="accent4"/>
                  </a:solidFill>
                </a:rPr>
                <a:t>TOMO 1/1</a:t>
              </a:r>
              <a:endParaRPr dirty="0">
                <a:solidFill>
                  <a:schemeClr val="accent4"/>
                </a:solidFill>
              </a:endParaRPr>
            </a:p>
          </p:txBody>
        </p:sp>
        <p:sp>
          <p:nvSpPr>
            <p:cNvPr id="19" name="Google Shape;92;p1">
              <a:extLst>
                <a:ext uri="{FF2B5EF4-FFF2-40B4-BE49-F238E27FC236}">
                  <a16:creationId xmlns:a16="http://schemas.microsoft.com/office/drawing/2014/main" id="{9E6CA37B-EBFD-1325-98EC-89E95A9BA932}"/>
                </a:ext>
              </a:extLst>
            </p:cNvPr>
            <p:cNvSpPr txBox="1"/>
            <p:nvPr/>
          </p:nvSpPr>
          <p:spPr>
            <a:xfrm>
              <a:off x="2935686" y="2301165"/>
              <a:ext cx="1585092" cy="462564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txBody>
            <a:bodyPr spcFirstLastPara="1" wrap="square" lIns="39300" tIns="34375" rIns="0" bIns="0" anchor="t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lang="en-US" sz="2400" b="1" dirty="0">
                  <a:solidFill>
                    <a:schemeClr val="lt1"/>
                  </a:solidFill>
                </a:rPr>
                <a:t>EJERCICIO</a:t>
              </a:r>
              <a:endParaRPr dirty="0"/>
            </a:p>
          </p:txBody>
        </p:sp>
        <p:grpSp>
          <p:nvGrpSpPr>
            <p:cNvPr id="20" name="Google Shape;93;p1">
              <a:extLst>
                <a:ext uri="{FF2B5EF4-FFF2-40B4-BE49-F238E27FC236}">
                  <a16:creationId xmlns:a16="http://schemas.microsoft.com/office/drawing/2014/main" id="{922B9ADF-5A6B-9AC8-DDD7-23E4738A6E3F}"/>
                </a:ext>
              </a:extLst>
            </p:cNvPr>
            <p:cNvGrpSpPr/>
            <p:nvPr/>
          </p:nvGrpSpPr>
          <p:grpSpPr>
            <a:xfrm>
              <a:off x="3126305" y="3000498"/>
              <a:ext cx="1254609" cy="5976664"/>
              <a:chOff x="3126305" y="3610520"/>
              <a:chExt cx="1254609" cy="4978082"/>
            </a:xfrm>
          </p:grpSpPr>
          <p:sp>
            <p:nvSpPr>
              <p:cNvPr id="21" name="Google Shape;94;p1">
                <a:extLst>
                  <a:ext uri="{FF2B5EF4-FFF2-40B4-BE49-F238E27FC236}">
                    <a16:creationId xmlns:a16="http://schemas.microsoft.com/office/drawing/2014/main" id="{FA06797D-F085-CD3D-B8F8-3B2C3AADEB9B}"/>
                  </a:ext>
                </a:extLst>
              </p:cNvPr>
              <p:cNvSpPr txBox="1"/>
              <p:nvPr/>
            </p:nvSpPr>
            <p:spPr>
              <a:xfrm rot="16200000">
                <a:off x="976853" y="5942542"/>
                <a:ext cx="4613400" cy="314496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8275" tIns="49125" rIns="98275" bIns="49125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2699"/>
                  </a:buClr>
                  <a:buSzPts val="2000"/>
                  <a:buFont typeface="Arial"/>
                  <a:buNone/>
                </a:pPr>
                <a:r>
                  <a:rPr lang="es-MX" dirty="0"/>
                  <a:t>(NOMBRE DEL EXPEDIENTE)</a:t>
                </a:r>
                <a:endParaRPr dirty="0"/>
              </a:p>
            </p:txBody>
          </p:sp>
          <p:sp>
            <p:nvSpPr>
              <p:cNvPr id="22" name="Google Shape;95;p1">
                <a:extLst>
                  <a:ext uri="{FF2B5EF4-FFF2-40B4-BE49-F238E27FC236}">
                    <a16:creationId xmlns:a16="http://schemas.microsoft.com/office/drawing/2014/main" id="{3304BF5D-F124-BB5A-C651-2E91AA170431}"/>
                  </a:ext>
                </a:extLst>
              </p:cNvPr>
              <p:cNvSpPr txBox="1"/>
              <p:nvPr/>
            </p:nvSpPr>
            <p:spPr>
              <a:xfrm rot="16200000">
                <a:off x="1749124" y="5956812"/>
                <a:ext cx="4978082" cy="2854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8275" tIns="49125" rIns="98275" bIns="49125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2699"/>
                  </a:buClr>
                  <a:buSzPts val="1400"/>
                  <a:buFont typeface="Arial"/>
                  <a:buNone/>
                </a:pPr>
                <a:r>
                  <a:rPr lang="en-US" sz="1400" b="0" i="0" u="none" strike="noStrike" cap="none" dirty="0" err="1">
                    <a:solidFill>
                      <a:schemeClr val="accent4"/>
                    </a:solidFill>
                    <a:latin typeface="Arial"/>
                    <a:ea typeface="Arial"/>
                    <a:cs typeface="Arial"/>
                    <a:sym typeface="Arial"/>
                  </a:rPr>
                  <a:t>Nombre</a:t>
                </a:r>
                <a:r>
                  <a:rPr lang="en-US" sz="1400" b="0" i="0" u="none" strike="noStrike" cap="none" dirty="0">
                    <a:solidFill>
                      <a:schemeClr val="accent4"/>
                    </a:solidFill>
                    <a:latin typeface="Arial"/>
                    <a:ea typeface="Arial"/>
                    <a:cs typeface="Arial"/>
                    <a:sym typeface="Arial"/>
                  </a:rPr>
                  <a:t> del </a:t>
                </a:r>
                <a:r>
                  <a:rPr lang="en-US" sz="1400" b="0" i="0" u="none" strike="noStrike" cap="none" dirty="0" err="1">
                    <a:solidFill>
                      <a:schemeClr val="accent4"/>
                    </a:solidFill>
                    <a:latin typeface="Arial"/>
                    <a:ea typeface="Arial"/>
                    <a:cs typeface="Arial"/>
                    <a:sym typeface="Arial"/>
                  </a:rPr>
                  <a:t>Área</a:t>
                </a:r>
                <a:r>
                  <a:rPr lang="en-US" sz="1400" b="0" i="0" u="none" strike="noStrike" cap="none" dirty="0">
                    <a:solidFill>
                      <a:schemeClr val="accent4"/>
                    </a:solidFill>
                    <a:latin typeface="Arial"/>
                    <a:ea typeface="Arial"/>
                    <a:cs typeface="Arial"/>
                    <a:sym typeface="Arial"/>
                  </a:rPr>
                  <a:t> Municipal</a:t>
                </a:r>
                <a:endParaRPr dirty="0">
                  <a:solidFill>
                    <a:schemeClr val="accent4"/>
                  </a:solidFill>
                </a:endParaRPr>
              </a:p>
            </p:txBody>
          </p:sp>
          <p:cxnSp>
            <p:nvCxnSpPr>
              <p:cNvPr id="23" name="Google Shape;96;p1">
                <a:extLst>
                  <a:ext uri="{FF2B5EF4-FFF2-40B4-BE49-F238E27FC236}">
                    <a16:creationId xmlns:a16="http://schemas.microsoft.com/office/drawing/2014/main" id="{32F259F6-9DC1-841B-C6FB-7A146E0A27EA}"/>
                  </a:ext>
                </a:extLst>
              </p:cNvPr>
              <p:cNvCxnSpPr/>
              <p:nvPr/>
            </p:nvCxnSpPr>
            <p:spPr>
              <a:xfrm flipH="1">
                <a:off x="4016607" y="3814593"/>
                <a:ext cx="15849" cy="4569936"/>
              </a:xfrm>
              <a:prstGeom prst="straightConnector1">
                <a:avLst/>
              </a:prstGeom>
              <a:noFill/>
              <a:ln w="38100" cap="flat" cmpd="dbl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</p:cxnSp>
          <p:sp>
            <p:nvSpPr>
              <p:cNvPr id="24" name="Google Shape;97;p1">
                <a:extLst>
                  <a:ext uri="{FF2B5EF4-FFF2-40B4-BE49-F238E27FC236}">
                    <a16:creationId xmlns:a16="http://schemas.microsoft.com/office/drawing/2014/main" id="{2B050B63-1A1E-45CD-24EF-D99B2342F071}"/>
                  </a:ext>
                </a:extLst>
              </p:cNvPr>
              <p:cNvSpPr txBox="1"/>
              <p:nvPr/>
            </p:nvSpPr>
            <p:spPr>
              <a:xfrm rot="-5400000">
                <a:off x="1747389" y="5883594"/>
                <a:ext cx="4106504" cy="4319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8275" tIns="49125" rIns="98275" bIns="49125" anchor="t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Arial"/>
                  <a:buNone/>
                </a:pPr>
                <a:r>
                  <a:rPr lang="en-US" sz="1600" b="1" dirty="0">
                    <a:solidFill>
                      <a:schemeClr val="dk1"/>
                    </a:solidFill>
                  </a:rPr>
                  <a:t>(SERIE DEL EXPEDIENTE)</a:t>
                </a:r>
                <a:endParaRPr dirty="0"/>
              </a:p>
            </p:txBody>
          </p:sp>
        </p:grpSp>
      </p:grpSp>
      <p:sp>
        <p:nvSpPr>
          <p:cNvPr id="25" name="Rectángulo: esquinas redondeadas 24">
            <a:extLst>
              <a:ext uri="{FF2B5EF4-FFF2-40B4-BE49-F238E27FC236}">
                <a16:creationId xmlns:a16="http://schemas.microsoft.com/office/drawing/2014/main" id="{1423B51A-487D-C177-CED0-BF46CEDBB8BE}"/>
              </a:ext>
            </a:extLst>
          </p:cNvPr>
          <p:cNvSpPr/>
          <p:nvPr/>
        </p:nvSpPr>
        <p:spPr>
          <a:xfrm>
            <a:off x="5324756" y="663805"/>
            <a:ext cx="1943864" cy="8625819"/>
          </a:xfrm>
          <a:prstGeom prst="roundRect">
            <a:avLst/>
          </a:prstGeom>
          <a:noFill/>
          <a:ln w="38100">
            <a:solidFill>
              <a:srgbClr val="FF6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6" name="Imagen 25" descr="Gobierno Municipal de Cortazar ">
            <a:extLst>
              <a:ext uri="{FF2B5EF4-FFF2-40B4-BE49-F238E27FC236}">
                <a16:creationId xmlns:a16="http://schemas.microsoft.com/office/drawing/2014/main" id="{DB232AB4-96D2-4438-91A0-5346AED01E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0533" y="820039"/>
            <a:ext cx="1746964" cy="9630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Personalizado</PresentationFormat>
  <Paragraphs>17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Times New Roman</vt:lpstr>
      <vt:lpstr>Diseño predeterminado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Leoncio Avilés</dc:creator>
  <cp:lastModifiedBy>Archivo Municipal</cp:lastModifiedBy>
  <cp:revision>1</cp:revision>
  <dcterms:created xsi:type="dcterms:W3CDTF">2001-10-08T15:16:16Z</dcterms:created>
  <dcterms:modified xsi:type="dcterms:W3CDTF">2025-07-23T19:35:53Z</dcterms:modified>
</cp:coreProperties>
</file>